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39AC-A8E8-4DFC-A0EE-E98A1E5D1CB3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E4DC-3103-4064-9C0C-BC5CE848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1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428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419600"/>
            <a:ext cx="3810000" cy="762000"/>
          </a:xfrm>
          <a:solidFill>
            <a:srgbClr val="00B0F0"/>
          </a:solidFill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Wel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Come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41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495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Pronoun (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458200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Pro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Pronoun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Noun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Noun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Word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Pronoun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He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goes to School. </a:t>
            </a:r>
          </a:p>
        </p:txBody>
      </p:sp>
    </p:spTree>
    <p:extLst>
      <p:ext uri="{BB962C8B-B14F-4D97-AF65-F5344CB8AC3E}">
        <p14:creationId xmlns:p14="http://schemas.microsoft.com/office/powerpoint/2010/main" val="171052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09601"/>
            <a:ext cx="3886200" cy="99059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Verb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239000" cy="3276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word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He </a:t>
            </a:r>
            <a:r>
              <a:rPr lang="en-US" sz="3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reads</a:t>
            </a:r>
            <a:r>
              <a:rPr lang="en-US" sz="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 newspaper.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9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477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5. Adverb (</a:t>
            </a:r>
            <a:r>
              <a:rPr lang="en-US" sz="5400" b="1" dirty="0" err="1" smtClean="0"/>
              <a:t>ক্রিয়া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বিশেষণ</a:t>
            </a:r>
            <a:r>
              <a:rPr lang="en-US" sz="5400" b="1" dirty="0" smtClean="0"/>
              <a:t>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543800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Word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noun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pronoun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parts of speech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বিশেষত্ব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adverb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 The Man walks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slowly.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248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salimahmed4425@gmail.com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33400"/>
            <a:ext cx="541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Preposition  (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পদান্বয়ী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7315200" cy="34163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word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nonu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pronoun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sentence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word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noun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pronoun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preposition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পদান্বয়ী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He sent the letter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to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me.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791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Conjunction (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896070"/>
            <a:ext cx="6629400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Word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word, word- group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sentence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conjunction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She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or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Her sister did it.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486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8. Interjection (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আবেগ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সূচক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অব্যয়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620000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আনন্দ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দুঃখ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বিষাদ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ভয়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ইত্যাদি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প্রকাশ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পায়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আবেগ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সূচক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অব্যয়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Interjection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sz="4800" b="1" u="sng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 Hurrah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! We have won the game.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038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Alone Work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610600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Write the name of Kinds of Parts of Speech ? 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0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44196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981200"/>
            <a:ext cx="60960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Identify the  following words according t the Parts of speech. ( Noun &amp; Pronoun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00400"/>
            <a:ext cx="7010400" cy="31700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Rahim is a good boy. </a:t>
            </a:r>
          </a:p>
          <a:p>
            <a:pPr marL="342900" indent="-3429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Cow eats grass. </a:t>
            </a:r>
          </a:p>
          <a:p>
            <a:pPr marL="342900" indent="-3429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He plays football.</a:t>
            </a:r>
          </a:p>
          <a:p>
            <a:pPr marL="342900" indent="-3429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You are a girl.</a:t>
            </a:r>
          </a:p>
          <a:p>
            <a:pPr marL="342900" indent="-342900">
              <a:buAutoNum type="arabi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He is my friend.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5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41148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19275"/>
            <a:ext cx="5029200" cy="252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800600"/>
            <a:ext cx="8001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Each Parts of speech name and Example write your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khata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670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291811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18" y="219075"/>
            <a:ext cx="1600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97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162800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257800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THANKS ALL STUDENTS.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04" y="228600"/>
            <a:ext cx="169439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6255"/>
            <a:ext cx="161819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56118"/>
            <a:ext cx="1066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62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Teacher Introduction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2500"/>
            <a:ext cx="8763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90600"/>
            <a:ext cx="8763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667000"/>
            <a:ext cx="6553200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SALIM AHMED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ASSISTANT TEACHER ( PHT )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B. D. C. H HIGH SCHOOL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DUMURTALA, MULADI, BARISAL.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41" y="2895600"/>
            <a:ext cx="10668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5600"/>
            <a:ext cx="10668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67000"/>
            <a:ext cx="22098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1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Class Introduction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2133600"/>
            <a:ext cx="5943600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347120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Class : Six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English Second Paper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Parts of Speech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Time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50 Minutes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Date :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59704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5" y="3962400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95998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562600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01436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101436"/>
            <a:ext cx="762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3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63246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Learning Outcomes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28800"/>
            <a:ext cx="5791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Students Will be Learn :-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2296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What is the called of Parts of Speech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How many Kinds of Parts of Speech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Example all parts of Speech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33265"/>
            <a:ext cx="18288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87343"/>
            <a:ext cx="741218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87343"/>
            <a:ext cx="741218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3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086600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He goes to School.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Rahim is a good boy.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I eat rice.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7772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শ্রেনীর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sentence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Parts of speech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685800"/>
            <a:ext cx="2590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3200400"/>
            <a:ext cx="2590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1863305"/>
            <a:ext cx="2630700" cy="12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95400"/>
            <a:ext cx="5562600" cy="104644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Todays our Lesson is-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2590800"/>
            <a:ext cx="62484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3276600"/>
            <a:ext cx="4114800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Parts of Speech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8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934200" cy="52322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Classification of Parts of Speech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6858000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ইংরেজীতে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Parts of Speech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7467600" cy="40318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Noun                                         (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Pronoun                                  ( </a:t>
            </a:r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Adjective                                ( </a:t>
            </a:r>
            <a:r>
              <a:rPr lang="en-US" sz="3200" dirty="0" err="1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Verb                                          (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Adverb                               (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Preposition                      (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পদান্বয়ী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Conjunction                  (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Interjection                (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4419600" y="2438400"/>
            <a:ext cx="0" cy="4031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27432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2004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37338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41910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7244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51816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7150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6172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6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724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Noun (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229600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নামবাচক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পদকেই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Noun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সমষ্টির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Noun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/>
              <a:t>যেমন</a:t>
            </a:r>
            <a:r>
              <a:rPr lang="en-US" sz="3600" b="1" dirty="0" smtClean="0"/>
              <a:t>: </a:t>
            </a:r>
            <a:r>
              <a:rPr lang="en-US" sz="3600" b="1" u="sng" dirty="0" smtClean="0"/>
              <a:t>Rahim</a:t>
            </a:r>
            <a:r>
              <a:rPr lang="en-US" sz="3600" b="1" dirty="0" smtClean="0"/>
              <a:t> reads a newspaper.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018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5181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Adjective (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924800" cy="31700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Word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Noun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Pronoun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Adjective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He has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much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money.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1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578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Verb ( ক্রিয়া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64</cp:revision>
  <dcterms:created xsi:type="dcterms:W3CDTF">2017-09-30T15:49:59Z</dcterms:created>
  <dcterms:modified xsi:type="dcterms:W3CDTF">2017-10-01T17:15:28Z</dcterms:modified>
</cp:coreProperties>
</file>